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F7F290-A864-4F30-9C9A-301FCA5E44F6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0EFE63-1A55-46EA-9A51-02CD43391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OC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9761"/>
          </a:xfrm>
        </p:spPr>
        <p:txBody>
          <a:bodyPr/>
          <a:lstStyle/>
          <a:p>
            <a:r>
              <a:rPr lang="en-US" dirty="0" smtClean="0"/>
              <a:t>Career Field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1199704"/>
          </a:xfrm>
        </p:spPr>
        <p:txBody>
          <a:bodyPr/>
          <a:lstStyle/>
          <a:p>
            <a:r>
              <a:rPr lang="en-US" dirty="0" smtClean="0"/>
              <a:t>My Accounting Experience</a:t>
            </a:r>
          </a:p>
          <a:p>
            <a:r>
              <a:rPr lang="en-US" dirty="0" smtClean="0"/>
              <a:t>Shelby Lane</a:t>
            </a:r>
          </a:p>
          <a:p>
            <a:endParaRPr lang="en-US" dirty="0"/>
          </a:p>
        </p:txBody>
      </p:sp>
      <p:pic>
        <p:nvPicPr>
          <p:cNvPr id="4" name="Picture 3" descr="bob be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81225"/>
            <a:ext cx="3562350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Spend too much time on certain tasks</a:t>
            </a:r>
          </a:p>
          <a:p>
            <a:r>
              <a:rPr lang="en-US" dirty="0" smtClean="0"/>
              <a:t>Problem Solving </a:t>
            </a:r>
          </a:p>
          <a:p>
            <a:pPr lvl="1"/>
            <a:r>
              <a:rPr lang="en-US" dirty="0" smtClean="0"/>
              <a:t>I need to try harder to find solutions </a:t>
            </a:r>
            <a:endParaRPr lang="en-US" dirty="0" smtClean="0"/>
          </a:p>
          <a:p>
            <a:r>
              <a:rPr lang="en-US" dirty="0" smtClean="0"/>
              <a:t>Works without assistance</a:t>
            </a:r>
          </a:p>
          <a:p>
            <a:pPr lvl="1"/>
            <a:r>
              <a:rPr lang="en-US" dirty="0" smtClean="0"/>
              <a:t>I am now able to receive work from Bobby between clients </a:t>
            </a:r>
            <a:r>
              <a:rPr lang="en-US" dirty="0" smtClean="0"/>
              <a:t>without having to ask a thousand questions</a:t>
            </a:r>
          </a:p>
          <a:p>
            <a:r>
              <a:rPr lang="en-US" dirty="0" smtClean="0"/>
              <a:t>Gives attention to detail</a:t>
            </a:r>
          </a:p>
          <a:p>
            <a:pPr lvl="1"/>
            <a:r>
              <a:rPr lang="en-US" dirty="0" smtClean="0"/>
              <a:t>I have an easier time finding mistakes now than I did earlier in my career experience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pic>
        <p:nvPicPr>
          <p:cNvPr id="4" name="Picture 3" descr="Time-Management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52400"/>
            <a:ext cx="2590800" cy="292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Bank </a:t>
            </a:r>
            <a:r>
              <a:rPr lang="en-US" dirty="0" err="1" smtClean="0"/>
              <a:t>recs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Payroll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Answering phones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Communication/ people skills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goals</a:t>
            </a:r>
            <a:endParaRPr lang="en-US" dirty="0"/>
          </a:p>
        </p:txBody>
      </p:sp>
      <p:pic>
        <p:nvPicPr>
          <p:cNvPr id="4" name="Picture 3" descr="co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953000"/>
            <a:ext cx="1647063" cy="1676400"/>
          </a:xfrm>
          <a:prstGeom prst="rect">
            <a:avLst/>
          </a:prstGeom>
        </p:spPr>
      </p:pic>
      <p:pic>
        <p:nvPicPr>
          <p:cNvPr id="1026" name="Picture 2" descr="C:\Users\shelbylane\Downloads\IMG_0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200"/>
            <a:ext cx="1756484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Move to Chicago, Illinois</a:t>
            </a:r>
          </a:p>
          <a:p>
            <a:r>
              <a:rPr lang="en-US" sz="4800" dirty="0" smtClean="0"/>
              <a:t>Work for a big company </a:t>
            </a:r>
          </a:p>
          <a:p>
            <a:r>
              <a:rPr lang="en-US" sz="4800" dirty="0" smtClean="0"/>
              <a:t>Save lots of money</a:t>
            </a:r>
          </a:p>
          <a:p>
            <a:r>
              <a:rPr lang="en-US" sz="4800" dirty="0" smtClean="0"/>
              <a:t>Move far, far away… someplace warm, of course</a:t>
            </a:r>
            <a:endParaRPr lang="en-US" sz="4800" i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</a:t>
            </a:r>
            <a:endParaRPr lang="en-US" dirty="0"/>
          </a:p>
        </p:txBody>
      </p:sp>
      <p:pic>
        <p:nvPicPr>
          <p:cNvPr id="2050" name="Picture 2" descr="C:\Users\shelbi\AppData\Local\Microsoft\Windows\INetCache\IE\ZVIZ1GIN\footste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105400"/>
            <a:ext cx="2895600" cy="158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ach-Aru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8229600" cy="3067050"/>
          </a:xfrm>
        </p:spPr>
      </p:pic>
      <p:pic>
        <p:nvPicPr>
          <p:cNvPr id="7" name="Picture 6" descr="Chicago-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82391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Quotegarden.com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u="sng" dirty="0" smtClean="0">
                <a:hlinkClick r:id="rId2"/>
              </a:rPr>
              <a:t>http://www.bls.gov/OCO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 Quotegarden.com I  found a quote by </a:t>
            </a:r>
            <a:r>
              <a:rPr lang="en-US" dirty="0" err="1" smtClean="0"/>
              <a:t>Maltbie</a:t>
            </a:r>
            <a:r>
              <a:rPr lang="en-US" dirty="0" smtClean="0"/>
              <a:t> Babcock that read “opportunities do not come with their values stamped upon them”. This quote stood out to me because the experience I received from working at BRS Accounting was incredibly valuable. I have learned so much the past six months, all of which I wouldn’t have ever learned in a classroom. I became interested in accounting my sophomore year. Being the only sophomore in an all senior accounting class, I was the only one who paid attention. I really understood what was being taught and it was super fun. Everybody else seemed to hate the class, but it was the only class I looked forward to that trimester.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 descr="what-is-the-cpa-ex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52400"/>
            <a:ext cx="4495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Organize and maintain financial records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Examine financial statements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Inspect account books and accounting systems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Payroll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Assess financial operations and make recommendations to management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Suggest ways to reduce costs, enhance revenues, and improve profits</a:t>
            </a:r>
          </a:p>
          <a:p>
            <a:pPr>
              <a:buFont typeface="Wingdings" pitchFamily="2" charset="2"/>
              <a:buChar char="v"/>
            </a:pPr>
            <a:r>
              <a:rPr lang="en-US" u="sng" dirty="0" smtClean="0"/>
              <a:t>Compute taxes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Responsibilities</a:t>
            </a:r>
            <a:endParaRPr lang="en-US" dirty="0"/>
          </a:p>
        </p:txBody>
      </p:sp>
      <p:pic>
        <p:nvPicPr>
          <p:cNvPr id="4" name="Picture 3" descr="tax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5181600"/>
            <a:ext cx="2339583" cy="1447800"/>
          </a:xfrm>
          <a:prstGeom prst="rect">
            <a:avLst/>
          </a:prstGeom>
        </p:spPr>
      </p:pic>
      <p:pic>
        <p:nvPicPr>
          <p:cNvPr id="5" name="Picture 4" descr="financial_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52400"/>
            <a:ext cx="1924050" cy="12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a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514600"/>
            <a:ext cx="1581150" cy="2110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Put the checks in the printer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Write the check number next to the employees name.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Open up the payroll program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Type in the account number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Insert the information for each check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Hit “print check” button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Print out the reports needed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Put the payroll in an envelope to be picked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a Payroll</a:t>
            </a:r>
            <a:endParaRPr lang="en-US" dirty="0"/>
          </a:p>
        </p:txBody>
      </p:sp>
      <p:pic>
        <p:nvPicPr>
          <p:cNvPr id="2050" name="Picture 2" descr="C:\Users\shelbylane\Downloads\IMG_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62762" y="-80962"/>
            <a:ext cx="1600200" cy="221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yro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884074" cy="2162175"/>
          </a:xfrm>
          <a:prstGeom prst="rect">
            <a:avLst/>
          </a:prstGeom>
        </p:spPr>
      </p:pic>
      <p:pic>
        <p:nvPicPr>
          <p:cNvPr id="3" name="Picture 2" descr="inp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2266950" cy="2286000"/>
          </a:xfrm>
          <a:prstGeom prst="rect">
            <a:avLst/>
          </a:prstGeom>
        </p:spPr>
      </p:pic>
      <p:pic>
        <p:nvPicPr>
          <p:cNvPr id="4" name="Picture 3" descr="chekc'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657600"/>
            <a:ext cx="2419350" cy="2057400"/>
          </a:xfrm>
          <a:prstGeom prst="rect">
            <a:avLst/>
          </a:prstGeom>
        </p:spPr>
      </p:pic>
      <p:pic>
        <p:nvPicPr>
          <p:cNvPr id="5" name="Picture 4" descr="pay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04800"/>
            <a:ext cx="2681288" cy="2010148"/>
          </a:xfrm>
          <a:prstGeom prst="rect">
            <a:avLst/>
          </a:prstGeom>
        </p:spPr>
      </p:pic>
      <p:pic>
        <p:nvPicPr>
          <p:cNvPr id="6" name="Picture 5" descr="form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4114800"/>
            <a:ext cx="1809750" cy="2415623"/>
          </a:xfrm>
          <a:prstGeom prst="rect">
            <a:avLst/>
          </a:prstGeom>
        </p:spPr>
      </p:pic>
      <p:pic>
        <p:nvPicPr>
          <p:cNvPr id="1026" name="Picture 2" descr="C:\Users\shelbi\AppData\Local\Microsoft\Windows\INetCache\IE\V3LHC1TV\large-arrow-orange-right-33.3-6041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600200"/>
            <a:ext cx="360000" cy="341400"/>
          </a:xfrm>
          <a:prstGeom prst="rect">
            <a:avLst/>
          </a:prstGeom>
          <a:noFill/>
        </p:spPr>
      </p:pic>
      <p:pic>
        <p:nvPicPr>
          <p:cNvPr id="1027" name="Picture 3" descr="C:\Users\shelbi\AppData\Local\Microsoft\Windows\INetCache\IE\V3LHC1TV\large-arrow-orange-right-33.3-6041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628600">
            <a:off x="2968893" y="2777063"/>
            <a:ext cx="2085498" cy="341400"/>
          </a:xfrm>
          <a:prstGeom prst="rect">
            <a:avLst/>
          </a:prstGeom>
          <a:noFill/>
        </p:spPr>
      </p:pic>
      <p:pic>
        <p:nvPicPr>
          <p:cNvPr id="1028" name="Picture 4" descr="C:\Users\shelbi\AppData\Local\Microsoft\Windows\INetCache\IE\V3LHC1TV\large-arrow-orange-right-33.3-6041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267200"/>
            <a:ext cx="360000" cy="341400"/>
          </a:xfrm>
          <a:prstGeom prst="rect">
            <a:avLst/>
          </a:prstGeom>
          <a:noFill/>
        </p:spPr>
      </p:pic>
      <p:pic>
        <p:nvPicPr>
          <p:cNvPr id="1029" name="Picture 5" descr="C:\Users\shelbi\AppData\Local\Microsoft\Windows\INetCache\IE\V3LHC1TV\large-arrow-orange-right-33.3-6041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648200"/>
            <a:ext cx="360000" cy="34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Bachelors degree or higher</a:t>
            </a:r>
            <a:r>
              <a:rPr lang="en-US" dirty="0"/>
              <a:t> </a:t>
            </a:r>
            <a:r>
              <a:rPr lang="en-US" dirty="0" smtClean="0"/>
              <a:t>in accounting or a related field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CPA (Certified Public Accountant)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Must pass exam to become certified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 will be going to Macomb and Wayne State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 have taken Accounting I and Accounting II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Training, Qualifications, Education</a:t>
            </a:r>
            <a:endParaRPr lang="en-US" dirty="0"/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5562600"/>
            <a:ext cx="219075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hCARI1K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619750"/>
            <a:ext cx="219075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RUSH-THE-EX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981200"/>
            <a:ext cx="1771650" cy="2062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Elephant" pitchFamily="18" charset="0"/>
              </a:rPr>
              <a:t>“ It is inspiring to work with the public in such a trusting position with all of their financial information and to help businesses stay in good standing with the government” </a:t>
            </a:r>
          </a:p>
          <a:p>
            <a:pPr algn="ctr">
              <a:buNone/>
            </a:pPr>
            <a:r>
              <a:rPr lang="en-US" dirty="0" smtClean="0">
                <a:latin typeface="Elephant" pitchFamily="18" charset="0"/>
              </a:rPr>
              <a:t>– Bob Eder </a:t>
            </a:r>
            <a:r>
              <a:rPr lang="en-US" dirty="0" err="1" smtClean="0">
                <a:latin typeface="Elephant" pitchFamily="18" charset="0"/>
              </a:rPr>
              <a:t>Jr</a:t>
            </a:r>
            <a:endParaRPr lang="en-US" dirty="0" smtClean="0">
              <a:latin typeface="Elephant" pitchFamily="18" charset="0"/>
            </a:endParaRPr>
          </a:p>
          <a:p>
            <a:pPr algn="ctr">
              <a:buNone/>
            </a:pPr>
            <a:endParaRPr lang="en-US" dirty="0" smtClean="0">
              <a:latin typeface="Elephant" pitchFamily="18" charset="0"/>
            </a:endParaRPr>
          </a:p>
          <a:p>
            <a:pPr algn="ctr">
              <a:buNone/>
            </a:pPr>
            <a:endParaRPr lang="en-US" dirty="0" smtClean="0">
              <a:latin typeface="Elephant" pitchFamily="18" charset="0"/>
            </a:endParaRPr>
          </a:p>
          <a:p>
            <a:pPr algn="ctr">
              <a:buNone/>
            </a:pPr>
            <a:endParaRPr lang="en-US" dirty="0" smtClean="0">
              <a:latin typeface="Elephant" pitchFamily="18" charset="0"/>
            </a:endParaRPr>
          </a:p>
          <a:p>
            <a:pPr algn="ctr">
              <a:buNone/>
            </a:pPr>
            <a:endParaRPr lang="en-US" dirty="0" smtClean="0">
              <a:latin typeface="Elephant" pitchFamily="18" charset="0"/>
            </a:endParaRPr>
          </a:p>
          <a:p>
            <a:pPr algn="ctr">
              <a:buNone/>
            </a:pPr>
            <a:endParaRPr lang="en-US" dirty="0">
              <a:latin typeface="Elephan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Eder </a:t>
            </a:r>
            <a:r>
              <a:rPr lang="en-US" dirty="0" err="1" smtClean="0"/>
              <a:t>Jr</a:t>
            </a:r>
            <a:endParaRPr lang="en-US" dirty="0"/>
          </a:p>
        </p:txBody>
      </p:sp>
      <p:pic>
        <p:nvPicPr>
          <p:cNvPr id="4" name="Picture 3" descr="bo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2952750" cy="30258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Elephant" pitchFamily="18" charset="0"/>
              </a:rPr>
              <a:t>“The purpose of a business is to create and keep customers. You keep customers by delivering on your promises, fulfilling your commitments, and continually investing in the quality of your relationships”</a:t>
            </a:r>
          </a:p>
          <a:p>
            <a:pPr algn="ctr">
              <a:buNone/>
            </a:pPr>
            <a:r>
              <a:rPr lang="en-US" dirty="0" smtClean="0">
                <a:latin typeface="Elephant" pitchFamily="18" charset="0"/>
              </a:rPr>
              <a:t>- Beth Eder- </a:t>
            </a:r>
            <a:r>
              <a:rPr lang="en-US" dirty="0" err="1" smtClean="0">
                <a:latin typeface="Elephant" pitchFamily="18" charset="0"/>
              </a:rPr>
              <a:t>Geill</a:t>
            </a:r>
            <a:endParaRPr lang="en-US" dirty="0" smtClean="0">
              <a:latin typeface="Elephant" pitchFamily="18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 Eder- </a:t>
            </a:r>
            <a:r>
              <a:rPr lang="en-US" dirty="0" err="1" smtClean="0"/>
              <a:t>Geill</a:t>
            </a:r>
            <a:endParaRPr lang="en-US" dirty="0"/>
          </a:p>
        </p:txBody>
      </p:sp>
      <p:pic>
        <p:nvPicPr>
          <p:cNvPr id="6" name="Picture 5" descr="be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2681155" cy="28993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Quote from Letter of Recommendation </a:t>
            </a:r>
            <a:endParaRPr lang="en-US" sz="33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letter of recommendation I received from Beth, she wrote that they are impressed with my enthusiasm and communication skills. She said I am also able to handle a high volume workload.</a:t>
            </a:r>
          </a:p>
          <a:p>
            <a:endParaRPr lang="en-US" dirty="0"/>
          </a:p>
        </p:txBody>
      </p:sp>
      <p:pic>
        <p:nvPicPr>
          <p:cNvPr id="7" name="Picture 6" descr="2225578_orig.jpg"/>
          <p:cNvPicPr>
            <a:picLocks noChangeAspect="1"/>
          </p:cNvPicPr>
          <p:nvPr/>
        </p:nvPicPr>
        <p:blipFill>
          <a:blip r:embed="rId2"/>
          <a:srcRect t="11111" r="6446" b="31111"/>
          <a:stretch>
            <a:fillRect/>
          </a:stretch>
        </p:blipFill>
        <p:spPr>
          <a:xfrm>
            <a:off x="4800600" y="3168635"/>
            <a:ext cx="3352800" cy="36893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</TotalTime>
  <Words>506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Career Field Experience</vt:lpstr>
      <vt:lpstr>Introduction</vt:lpstr>
      <vt:lpstr>Responsibilities</vt:lpstr>
      <vt:lpstr>How to do a Payroll</vt:lpstr>
      <vt:lpstr>Slide 5</vt:lpstr>
      <vt:lpstr>Training, Qualifications, Education</vt:lpstr>
      <vt:lpstr>Bob Eder Jr</vt:lpstr>
      <vt:lpstr>Beth Eder- Geill</vt:lpstr>
      <vt:lpstr>Quote from Letter of Recommendation </vt:lpstr>
      <vt:lpstr>Evaluations</vt:lpstr>
      <vt:lpstr>Completed goals</vt:lpstr>
      <vt:lpstr>Next Step</vt:lpstr>
      <vt:lpstr>Slide 13</vt:lpstr>
      <vt:lpstr>Citations 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Field Experience</dc:title>
  <dc:creator>shelbylane</dc:creator>
  <cp:lastModifiedBy>shelbi lane</cp:lastModifiedBy>
  <cp:revision>20</cp:revision>
  <dcterms:created xsi:type="dcterms:W3CDTF">2016-03-04T18:11:30Z</dcterms:created>
  <dcterms:modified xsi:type="dcterms:W3CDTF">2016-03-09T03:39:51Z</dcterms:modified>
</cp:coreProperties>
</file>